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1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9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2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0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0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2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9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6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52508-3CF1-4267-B4EB-28A46F1FF047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51CD8-3E05-499D-A6B8-741018855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31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0A9-D656-451C-A226-C4103CA15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06637"/>
          </a:xfrm>
          <a:noFill/>
        </p:spPr>
        <p:txBody>
          <a:bodyPr>
            <a:normAutofit fontScale="90000"/>
          </a:bodyPr>
          <a:lstStyle/>
          <a:p>
            <a:r>
              <a:rPr lang="en-US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What’s Next?</a:t>
            </a:r>
            <a:br>
              <a:rPr lang="en-US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en-US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Post COVID-19 World for</a:t>
            </a:r>
            <a:br>
              <a:rPr lang="en-US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en-US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Retailers/Hospitality Operators and Litigation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E828F-FCB0-466E-9E62-C0306E3E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40359"/>
            <a:ext cx="9144000" cy="2976465"/>
          </a:xfrm>
        </p:spPr>
        <p:txBody>
          <a:bodyPr>
            <a:normAutofit fontScale="47500" lnSpcReduction="20000"/>
          </a:bodyPr>
          <a:lstStyle/>
          <a:p>
            <a:endParaRPr lang="en-US" dirty="0">
              <a:pattFill prst="pct10">
                <a:fgClr>
                  <a:schemeClr val="accent2">
                    <a:lumMod val="75000"/>
                  </a:schemeClr>
                </a:fgClr>
                <a:bgClr>
                  <a:schemeClr val="bg1"/>
                </a:bgClr>
              </a:pattFill>
            </a:endParaRPr>
          </a:p>
          <a:p>
            <a:r>
              <a:rPr lang="en-US" sz="4200" b="1" dirty="0" err="1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Primerus</a:t>
            </a:r>
            <a:r>
              <a:rPr lang="en-US" sz="42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 Webinar Series</a:t>
            </a:r>
          </a:p>
          <a:p>
            <a:r>
              <a:rPr lang="en-US" sz="42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Presented by </a:t>
            </a:r>
          </a:p>
          <a:p>
            <a:r>
              <a:rPr lang="en-US" sz="42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The Premises Liability Practice Group</a:t>
            </a:r>
          </a:p>
          <a:p>
            <a:r>
              <a:rPr lang="en-US" sz="42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April 21, 2020</a:t>
            </a:r>
          </a:p>
          <a:p>
            <a:endParaRPr lang="en-US" sz="3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Presenters: </a:t>
            </a: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Rich Spicer (Spicer </a:t>
            </a:r>
            <a:r>
              <a:rPr lang="en-US" sz="3600" b="1" dirty="0" err="1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Rudstrom</a:t>
            </a:r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, PLLC, Nashville) &amp; </a:t>
            </a: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Christian Stegmaier (Collins &amp; Lacy, PC, Columbia)</a:t>
            </a:r>
          </a:p>
        </p:txBody>
      </p:sp>
    </p:spTree>
    <p:extLst>
      <p:ext uri="{BB962C8B-B14F-4D97-AF65-F5344CB8AC3E}">
        <p14:creationId xmlns:p14="http://schemas.microsoft.com/office/powerpoint/2010/main" val="2831816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Future: Claims Resolution &amp; Trial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27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Will Perceived COVID-19 Good Work/Heroism of Retailers &amp; Hospitality Operators Positively Affect Case Valuations?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Will Zoom Mediations (i.e., eliminating in-person attendance) Remain?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Affect on Scheduling &amp; Logistics</a:t>
            </a:r>
            <a:br>
              <a:rPr lang="en-US" sz="2800" dirty="0"/>
            </a:br>
            <a:br>
              <a:rPr lang="en-US" sz="2800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32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F6E828F-FCB0-466E-9E62-C0306E3E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580"/>
            <a:ext cx="9144000" cy="6018244"/>
          </a:xfrm>
        </p:spPr>
        <p:txBody>
          <a:bodyPr>
            <a:normAutofit lnSpcReduction="10000"/>
          </a:bodyPr>
          <a:lstStyle/>
          <a:p>
            <a:endParaRPr lang="en-US" dirty="0">
              <a:pattFill prst="pct10">
                <a:fgClr>
                  <a:schemeClr val="accent2">
                    <a:lumMod val="75000"/>
                  </a:schemeClr>
                </a:fgClr>
                <a:bgClr>
                  <a:schemeClr val="bg1"/>
                </a:bgClr>
              </a:pattFill>
            </a:endParaRP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Rich Spicer</a:t>
            </a: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Spicer </a:t>
            </a:r>
            <a:r>
              <a:rPr lang="en-US" sz="3600" b="1" dirty="0" err="1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Rudstrom</a:t>
            </a:r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, PLLC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Nashville, Tennessee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(615) 259-9080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rspicer@spicerfirm.com</a:t>
            </a:r>
          </a:p>
          <a:p>
            <a:endParaRPr lang="en-US" sz="3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Christian Stegmaier</a:t>
            </a:r>
          </a:p>
          <a:p>
            <a:r>
              <a:rPr lang="en-US" sz="36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Collins &amp; Lacy, PC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Columbia, South Carolina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(803) 255-0454</a:t>
            </a:r>
          </a:p>
          <a:p>
            <a:r>
              <a:rPr lang="en-US" sz="2500" b="1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cstegmaier@collinsandlacy.com</a:t>
            </a:r>
          </a:p>
        </p:txBody>
      </p:sp>
    </p:spTree>
    <p:extLst>
      <p:ext uri="{BB962C8B-B14F-4D97-AF65-F5344CB8AC3E}">
        <p14:creationId xmlns:p14="http://schemas.microsoft.com/office/powerpoint/2010/main" val="329742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What’s Happening Now?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5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br>
              <a:rPr lang="en-US" sz="2800" b="1" dirty="0"/>
            </a:br>
            <a:br>
              <a:rPr lang="en-US" sz="2800" b="1" dirty="0"/>
            </a:br>
            <a:r>
              <a:rPr lang="en-US" sz="2800" dirty="0"/>
              <a:t>The Current Situation: The Bitter Truth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It’s Not About You: Listen Up and Get to Helping Your Client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What You Should Be Doing Right Now In Your Cases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The Bare Minimum – Now’s Not the Time to Go Rogue: Protecting Your 	Client’s Interests &amp; Its Bottom Line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Leveraging Technology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Advocating for the Client: With Opposing Counsel &amp; The Courts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Employing Settlement When It Makes Sense</a:t>
            </a:r>
            <a:br>
              <a:rPr lang="en-US" sz="2800" b="1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18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All Clear: What’s Going to Happen Next in Litigation for Retailers &amp; Hospitality Operators?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15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How Long Will It Take to Get to Whatever Normal Will Be on the Business Side?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Will There Be a New Normal As It Relates to Litigation?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What Will the New Normal Look Like?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Will There Be A Greater Emphasis on Efficiency and Cost Effectiveness?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5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The Future: Pre-Suit Investigations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0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Assuming Efficiency &amp; Effectiveness are Emphasized, How Will That Affect </a:t>
            </a:r>
            <a:br>
              <a:rPr lang="en-US" sz="2800" dirty="0"/>
            </a:br>
            <a:r>
              <a:rPr lang="en-US" sz="2800" dirty="0"/>
              <a:t>Pre-Suit Investigations and Potential Pre-Suit Resolutions?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5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Future: Discovery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91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5437-C6D9-4EF7-AD71-846B909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691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Cut to the Chase: Streamlining Discovery That Much More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COVID-19 Court Orders Regarding Discovery: Will Some Changes Remain?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Leveraging Technology: Goodbye To Travel for Depositions?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24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79</Words>
  <Application>Microsoft Office PowerPoint</Application>
  <PresentationFormat>Widescreen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What’s Next? Post COVID-19 World for Retailers/Hospitality Operators and Litigation</vt:lpstr>
      <vt:lpstr> What’s Happening Now?   </vt:lpstr>
      <vt:lpstr>   The Current Situation: The Bitter Truth  It’s Not About You: Listen Up and Get to Helping Your Client  What You Should Be Doing Right Now In Your Cases   The Bare Minimum – Now’s Not the Time to Go Rogue: Protecting Your  Client’s Interests &amp; Its Bottom Line   Leveraging Technology   Advocating for the Client: With Opposing Counsel &amp; The Courts    Employing Settlement When It Makes Sense   </vt:lpstr>
      <vt:lpstr>  All Clear: What’s Going to Happen Next in Litigation for Retailers &amp; Hospitality Operators?   </vt:lpstr>
      <vt:lpstr>   How Long Will It Take to Get to Whatever Normal Will Be on the Business Side?  Will There Be a New Normal As It Relates to Litigation?  What Will the New Normal Look Like?   Will There Be A Greater Emphasis on Efficiency and Cost Effectiveness?    </vt:lpstr>
      <vt:lpstr>  The Future: Pre-Suit Investigations   </vt:lpstr>
      <vt:lpstr>    Assuming Efficiency &amp; Effectiveness are Emphasized, How Will That Affect  Pre-Suit Investigations and Potential Pre-Suit Resolutions?       </vt:lpstr>
      <vt:lpstr>   The Future: Discovery    </vt:lpstr>
      <vt:lpstr>      Cut to the Chase: Streamlining Discovery That Much More  COVID-19 Court Orders Regarding Discovery: Will Some Changes Remain?  Leveraging Technology: Goodbye To Travel for Depositions?      </vt:lpstr>
      <vt:lpstr>   The Future: Claims Resolution &amp; Trial    </vt:lpstr>
      <vt:lpstr>        Will Perceived COVID-19 Good Work/Heroism of Retailers &amp; Hospitality Operators Positively Affect Case Valuations?   Will Zoom Mediations (i.e., eliminating in-person attendance) Remain?   Affect on Scheduling &amp; Logistics  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Next? Post COVID-19 World for Retailers/Hospitality Operators and Litigation</dc:title>
  <dc:creator>Christian Stegmaier</dc:creator>
  <cp:lastModifiedBy>Christian Stegmaier</cp:lastModifiedBy>
  <cp:revision>4</cp:revision>
  <dcterms:created xsi:type="dcterms:W3CDTF">2020-04-21T11:09:56Z</dcterms:created>
  <dcterms:modified xsi:type="dcterms:W3CDTF">2020-04-21T11:40:23Z</dcterms:modified>
</cp:coreProperties>
</file>